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  <p:sldId id="271" r:id="rId13"/>
    <p:sldId id="267" r:id="rId14"/>
    <p:sldId id="268" r:id="rId15"/>
    <p:sldId id="269" r:id="rId16"/>
    <p:sldId id="270" r:id="rId17"/>
    <p:sldId id="272" r:id="rId18"/>
    <p:sldId id="273" r:id="rId19"/>
    <p:sldId id="274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 autoAdjust="0"/>
    <p:restoredTop sz="81439" autoAdjust="0"/>
  </p:normalViewPr>
  <p:slideViewPr>
    <p:cSldViewPr snapToGrid="0" snapToObjects="1">
      <p:cViewPr varScale="1">
        <p:scale>
          <a:sx n="75" d="100"/>
          <a:sy n="75" d="100"/>
        </p:scale>
        <p:origin x="-2064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handoutMaster" Target="handoutMasters/handout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64E696-894D-3242-BCC6-9D2D50A7EEF7}" type="datetimeFigureOut">
              <a:rPr lang="en-US" smtClean="0"/>
              <a:t>26/09/17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1BCEE7-7926-4745-BC28-419A846332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2485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2A2661-6B4E-F242-93DD-AD5087427624}" type="datetimeFigureOut">
              <a:rPr lang="en-US" smtClean="0"/>
              <a:t>26/09/17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E3ED44-39A3-F147-9456-8539CA9069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4552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Wireshark</a:t>
            </a:r>
            <a:r>
              <a:rPr lang="en-US" dirty="0" smtClean="0"/>
              <a:t> is one</a:t>
            </a:r>
            <a:r>
              <a:rPr lang="en-US" baseline="0" dirty="0" smtClean="0"/>
              <a:t> of the network monitoring tool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3ED44-39A3-F147-9456-8539CA90694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5524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3ED44-39A3-F147-9456-8539CA90694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009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Filter expressions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3ED44-39A3-F147-9456-8539CA90694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009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Saving Filter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3ED44-39A3-F147-9456-8539CA90694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009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Follow TCP stream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3ED44-39A3-F147-9456-8539CA90694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009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Follow </a:t>
            </a:r>
            <a:r>
              <a:rPr 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TCP stream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3ED44-39A3-F147-9456-8539CA90694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009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Flow graph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3ED44-39A3-F147-9456-8539CA90694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009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Protocol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hierarchy statistics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3ED44-39A3-F147-9456-8539CA90694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009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I/</a:t>
            </a:r>
            <a:r>
              <a:rPr 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 Graph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3ED44-39A3-F147-9456-8539CA90694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009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Statistics-&gt;TCPStream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RTT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Throughput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3ED44-39A3-F147-9456-8539CA90694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009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These are some examples people use </a:t>
            </a:r>
            <a:r>
              <a:rPr lang="en-US" dirty="0" err="1" smtClean="0"/>
              <a:t>Wireshark</a:t>
            </a:r>
            <a:r>
              <a:rPr lang="en-US" dirty="0" smtClean="0"/>
              <a:t> for.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3ED44-39A3-F147-9456-8539CA90694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009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will not warn you when someone does strange things on your network that he/she isn’t allowed to do.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However, if strange things happen,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Wireshark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might help you figure out what is really going on.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3ED44-39A3-F147-9456-8539CA90694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009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3ED44-39A3-F147-9456-8539CA90694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009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Menu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Main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toolbar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Filter toolbar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Packet list pane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Packet details pane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Status bar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3ED44-39A3-F147-9456-8539CA90694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009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Capture Interfaces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Capture options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 Captured files (.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pcap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file)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3ED44-39A3-F147-9456-8539CA90694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009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Dns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filtering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3ED44-39A3-F147-9456-8539CA90694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009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up menu of packet list pane –&gt; Coloring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3ED44-39A3-F147-9456-8539CA90694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00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Ip.src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== filtering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E3ED44-39A3-F147-9456-8539CA90694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00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0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</a:pPr>
            <a:endParaRPr sz="32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667B3-ADAF-584C-B8D5-B67B13EB565B}" type="datetime1">
              <a:rPr lang="tr-TR" smtClean="0"/>
              <a:t>26/09/17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canberk</a:t>
            </a:r>
            <a:r>
              <a:rPr lang="en-US" dirty="0" smtClean="0"/>
              <a:t>, </a:t>
            </a:r>
            <a:r>
              <a:rPr lang="en-US" dirty="0" err="1" smtClean="0"/>
              <a:t>erelmu</a:t>
            </a:r>
            <a:r>
              <a:rPr lang="en-US" dirty="0" smtClean="0"/>
              <a:t> / SOCKET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tr-TR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E59D6-4744-D043-B7E5-2461DBFF64DE}" type="datetime1">
              <a:rPr lang="tr-TR" smtClean="0"/>
              <a:t>26/09/17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canberk, erelmu / SOCKET TUTORIAL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2CD6D-94A4-004E-B75F-605FC38E483D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canberk, erelmu / SOCKET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tr-TR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CFB0A-7101-DA4F-BCCF-EE6536A93E6A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canberk, erelmu / SOCKET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81688-AAB9-EA4B-928C-D36630F636CD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canberk</a:t>
            </a:r>
            <a:r>
              <a:rPr lang="en-US" dirty="0" smtClean="0"/>
              <a:t>, </a:t>
            </a:r>
            <a:r>
              <a:rPr lang="en-US" dirty="0" err="1" smtClean="0"/>
              <a:t>erelmu</a:t>
            </a:r>
            <a:r>
              <a:rPr lang="en-US" dirty="0" smtClean="0"/>
              <a:t> / SOCKET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tr-TR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71D4D-0CD8-554C-9D45-C60C55361EF7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canberk, erelmu / SOCKET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tr-TR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AF3D1-82F4-214D-8BEE-643D97F851BB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canberk, erelmu / SOCKET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tr-TR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D2A46-423B-A04A-8432-A7F979649242}" type="datetime1">
              <a:rPr lang="tr-TR" smtClean="0"/>
              <a:t>26/09/17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canberk, erelmu / SOCKET TUTORIAL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tr-TR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0E7B0-546D-5F4B-8EAE-F7C87F1ED74C}" type="datetime1">
              <a:rPr lang="tr-TR" smtClean="0"/>
              <a:t>26/09/17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canberk, erelmu / SOCKET TUTORIAL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778D6-F8EC-5542-B7C0-B983EDC065EF}" type="datetime1">
              <a:rPr lang="tr-TR" smtClean="0"/>
              <a:t>26/09/17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canberk, erelmu / SOCKET TUTORIAL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2D7C1-F0A0-584A-B069-CAD236AF3167}" type="datetime1">
              <a:rPr lang="tr-TR" smtClean="0"/>
              <a:t>26/09/17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canberk, erelmu / SOCKET TUTORIAL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tr-TR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58D9-6306-074A-A1E2-0A4C07C5B8B2}" type="datetime1">
              <a:rPr lang="tr-TR" smtClean="0"/>
              <a:t>26/09/17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canberk, erelmu / SOCKET TUTORIAL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tr-TR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Click to edit Master text styles</a:t>
            </a:r>
          </a:p>
          <a:p>
            <a:pPr lvl="1"/>
            <a:r>
              <a:rPr lang="tr-TR" smtClean="0"/>
              <a:t>Second level</a:t>
            </a:r>
          </a:p>
          <a:p>
            <a:pPr lvl="2"/>
            <a:r>
              <a:rPr lang="tr-TR" smtClean="0"/>
              <a:t>Third level</a:t>
            </a:r>
          </a:p>
          <a:p>
            <a:pPr lvl="3"/>
            <a:r>
              <a:rPr lang="tr-TR" smtClean="0"/>
              <a:t>Fourth level</a:t>
            </a:r>
          </a:p>
          <a:p>
            <a:pPr lvl="4"/>
            <a:r>
              <a:rPr lang="tr-TR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FCA50F5E-276B-F04A-BEC5-8953F97991EB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68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err="1" smtClean="0"/>
              <a:t>canberk</a:t>
            </a:r>
            <a:r>
              <a:rPr lang="en-US" dirty="0" smtClean="0"/>
              <a:t>, </a:t>
            </a:r>
            <a:r>
              <a:rPr lang="en-US" dirty="0" err="1" smtClean="0"/>
              <a:t>erelmu</a:t>
            </a:r>
            <a:r>
              <a:rPr lang="en-US" dirty="0" smtClean="0"/>
              <a:t> / SOCKET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0433" y="1523999"/>
            <a:ext cx="8035478" cy="1724867"/>
          </a:xfrm>
        </p:spPr>
        <p:txBody>
          <a:bodyPr/>
          <a:lstStyle/>
          <a:p>
            <a:r>
              <a:rPr lang="en-US" dirty="0" smtClean="0"/>
              <a:t>BLG 433E </a:t>
            </a:r>
            <a:br>
              <a:rPr lang="en-US" dirty="0" smtClean="0"/>
            </a:br>
            <a:r>
              <a:rPr lang="en-US" dirty="0" smtClean="0"/>
              <a:t>COMPUTER COMMUNICATIONS:</a:t>
            </a:r>
            <a:br>
              <a:rPr lang="en-US" dirty="0" smtClean="0"/>
            </a:br>
            <a:r>
              <a:rPr lang="en-US" dirty="0" smtClean="0"/>
              <a:t>WIRESHARK TUTORIAL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0735" y="3225172"/>
            <a:ext cx="7319028" cy="2445832"/>
          </a:xfrm>
        </p:spPr>
        <p:txBody>
          <a:bodyPr>
            <a:normAutofit/>
          </a:bodyPr>
          <a:lstStyle/>
          <a:p>
            <a:r>
              <a:rPr lang="en-US" sz="2600" dirty="0" smtClean="0"/>
              <a:t>Instructor: Prof. </a:t>
            </a:r>
            <a:r>
              <a:rPr lang="en-US" sz="2600" dirty="0" err="1" smtClean="0"/>
              <a:t>Sema</a:t>
            </a:r>
            <a:r>
              <a:rPr lang="en-US" sz="2600" dirty="0" smtClean="0"/>
              <a:t> F. OKTUĞ</a:t>
            </a:r>
          </a:p>
          <a:p>
            <a:r>
              <a:rPr lang="en-US" sz="2200" dirty="0" smtClean="0"/>
              <a:t>Teaching Assistant: Müge EREL ÖZÇEVİK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FALL </a:t>
            </a:r>
            <a:r>
              <a:rPr lang="en-US" dirty="0" smtClean="0"/>
              <a:t>2017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C72C9-EFE8-6F4C-A841-3772293CD405}" type="datetime1">
              <a:rPr lang="tr-TR" smtClean="0"/>
              <a:t>26/09/17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erelmu</a:t>
            </a:r>
            <a:r>
              <a:rPr lang="en-US" dirty="0" smtClean="0"/>
              <a:t> / WIRESHARK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275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TRAFFIC MONITORING</a:t>
            </a:r>
            <a:br>
              <a:rPr lang="en-US" dirty="0" smtClean="0"/>
            </a:br>
            <a:r>
              <a:rPr lang="en-US" dirty="0" smtClean="0"/>
              <a:t>Filtering Packets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8042276" cy="4675467"/>
          </a:xfrm>
        </p:spPr>
        <p:txBody>
          <a:bodyPr>
            <a:normAutofit/>
          </a:bodyPr>
          <a:lstStyle/>
          <a:p>
            <a:pPr lvl="1"/>
            <a:endParaRPr lang="de-DE" sz="2800" dirty="0"/>
          </a:p>
          <a:p>
            <a:pPr lvl="1"/>
            <a:endParaRPr lang="en-US" sz="2800" dirty="0"/>
          </a:p>
          <a:p>
            <a:endParaRPr lang="en-US" sz="2800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5931E-7C5E-0743-AF19-1EA98AD1EC10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erelmu</a:t>
            </a:r>
            <a:r>
              <a:rPr lang="en-US" dirty="0" smtClean="0"/>
              <a:t> / WIRESHARK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6" descr="Screen Shot 2016-10-17 at 14.04.16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8928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602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TRAFFIC MONITORING</a:t>
            </a:r>
            <a:br>
              <a:rPr lang="en-US" dirty="0" smtClean="0"/>
            </a:br>
            <a:r>
              <a:rPr lang="en-US" dirty="0" smtClean="0"/>
              <a:t>Filtering Packets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8042276" cy="4675467"/>
          </a:xfrm>
        </p:spPr>
        <p:txBody>
          <a:bodyPr>
            <a:normAutofit/>
          </a:bodyPr>
          <a:lstStyle/>
          <a:p>
            <a:pPr lvl="1"/>
            <a:endParaRPr lang="de-DE" sz="2800" dirty="0"/>
          </a:p>
          <a:p>
            <a:pPr lvl="1"/>
            <a:endParaRPr lang="en-US" sz="2800" dirty="0"/>
          </a:p>
          <a:p>
            <a:endParaRPr lang="en-US" sz="2800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5931E-7C5E-0743-AF19-1EA98AD1EC10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erelmu</a:t>
            </a:r>
            <a:r>
              <a:rPr lang="en-US" dirty="0" smtClean="0"/>
              <a:t> / WIRESHARK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11</a:t>
            </a:fld>
            <a:endParaRPr lang="en-US"/>
          </a:p>
        </p:txBody>
      </p:sp>
      <p:pic>
        <p:nvPicPr>
          <p:cNvPr id="8" name="Picture 7" descr="Screen Shot 2016-10-17 at 14.04.55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275" y="2014468"/>
            <a:ext cx="8210550" cy="245745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49275" y="5629337"/>
            <a:ext cx="40284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en-US" dirty="0" smtClean="0"/>
              <a:t>* Taken from </a:t>
            </a:r>
            <a:r>
              <a:rPr lang="en-US" dirty="0" err="1" smtClean="0"/>
              <a:t>Wireshark</a:t>
            </a:r>
            <a:r>
              <a:rPr lang="en-US" dirty="0" smtClean="0"/>
              <a:t> </a:t>
            </a:r>
            <a:r>
              <a:rPr lang="en-US" dirty="0"/>
              <a:t>User Guide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082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TRAFFIC MONITORING</a:t>
            </a:r>
            <a:br>
              <a:rPr lang="en-US" dirty="0" smtClean="0"/>
            </a:br>
            <a:r>
              <a:rPr lang="en-US" dirty="0" smtClean="0"/>
              <a:t>Filtering Packets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8042276" cy="4675467"/>
          </a:xfrm>
        </p:spPr>
        <p:txBody>
          <a:bodyPr>
            <a:normAutofit/>
          </a:bodyPr>
          <a:lstStyle/>
          <a:p>
            <a:pPr lvl="1"/>
            <a:endParaRPr lang="de-DE" sz="2800" dirty="0"/>
          </a:p>
          <a:p>
            <a:pPr lvl="1"/>
            <a:endParaRPr lang="en-US" sz="2800" dirty="0"/>
          </a:p>
          <a:p>
            <a:endParaRPr lang="en-US" sz="2800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5931E-7C5E-0743-AF19-1EA98AD1EC10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erelmu</a:t>
            </a:r>
            <a:r>
              <a:rPr lang="en-US" dirty="0" smtClean="0"/>
              <a:t> / WIRESHARK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 descr="Screen Shot 2016-10-17 at 14.15.43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0668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311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TRAFFIC MONITORING</a:t>
            </a:r>
            <a:br>
              <a:rPr lang="en-US" dirty="0" smtClean="0"/>
            </a:br>
            <a:r>
              <a:rPr lang="en-US" dirty="0" smtClean="0"/>
              <a:t>Filtering Packets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8042276" cy="4675467"/>
          </a:xfrm>
        </p:spPr>
        <p:txBody>
          <a:bodyPr>
            <a:normAutofit/>
          </a:bodyPr>
          <a:lstStyle/>
          <a:p>
            <a:pPr lvl="1"/>
            <a:endParaRPr lang="de-DE" sz="2800" dirty="0"/>
          </a:p>
          <a:p>
            <a:pPr lvl="1"/>
            <a:endParaRPr lang="en-US" sz="2800" dirty="0"/>
          </a:p>
          <a:p>
            <a:endParaRPr lang="en-US" sz="2800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5931E-7C5E-0743-AF19-1EA98AD1EC10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erelmu</a:t>
            </a:r>
            <a:r>
              <a:rPr lang="en-US" dirty="0" smtClean="0"/>
              <a:t> / WIRESHARK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13</a:t>
            </a:fld>
            <a:endParaRPr lang="en-US"/>
          </a:p>
        </p:txBody>
      </p:sp>
      <p:pic>
        <p:nvPicPr>
          <p:cNvPr id="7" name="Picture 6" descr="Screen Shot 2016-10-17 at 14.07.09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2985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815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TRAFFIC MONITORING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8042276" cy="4675467"/>
          </a:xfrm>
        </p:spPr>
        <p:txBody>
          <a:bodyPr>
            <a:normAutofit/>
          </a:bodyPr>
          <a:lstStyle/>
          <a:p>
            <a:pPr lvl="1"/>
            <a:endParaRPr lang="de-DE" sz="2800" dirty="0"/>
          </a:p>
          <a:p>
            <a:pPr lvl="1"/>
            <a:endParaRPr lang="en-US" sz="2800" dirty="0"/>
          </a:p>
          <a:p>
            <a:endParaRPr lang="en-US" sz="2800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5931E-7C5E-0743-AF19-1EA98AD1EC10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erelmu</a:t>
            </a:r>
            <a:r>
              <a:rPr lang="en-US" dirty="0" smtClean="0"/>
              <a:t> / WIRESHARK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 descr="Screen Shot 2016-10-17 at 14.08.2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5675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6068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TRAFFIC MONITORING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8042276" cy="4675467"/>
          </a:xfrm>
        </p:spPr>
        <p:txBody>
          <a:bodyPr>
            <a:normAutofit/>
          </a:bodyPr>
          <a:lstStyle/>
          <a:p>
            <a:pPr lvl="1"/>
            <a:endParaRPr lang="de-DE" sz="2800" dirty="0"/>
          </a:p>
          <a:p>
            <a:pPr lvl="1"/>
            <a:endParaRPr lang="en-US" sz="2800" dirty="0"/>
          </a:p>
          <a:p>
            <a:endParaRPr lang="en-US" sz="2800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5931E-7C5E-0743-AF19-1EA98AD1EC10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erelmu</a:t>
            </a:r>
            <a:r>
              <a:rPr lang="en-US" dirty="0" smtClean="0"/>
              <a:t> / WIRESHARK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15</a:t>
            </a:fld>
            <a:endParaRPr lang="en-US"/>
          </a:p>
        </p:txBody>
      </p:sp>
      <p:pic>
        <p:nvPicPr>
          <p:cNvPr id="7" name="Picture 6" descr="Screen Shot 2016-10-17 at 14.08.31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5959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0363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TRAFFIC MONITORING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8042276" cy="4675467"/>
          </a:xfrm>
        </p:spPr>
        <p:txBody>
          <a:bodyPr>
            <a:normAutofit/>
          </a:bodyPr>
          <a:lstStyle/>
          <a:p>
            <a:pPr lvl="1"/>
            <a:endParaRPr lang="de-DE" sz="2800" dirty="0"/>
          </a:p>
          <a:p>
            <a:pPr lvl="1"/>
            <a:endParaRPr lang="en-US" sz="2800" dirty="0"/>
          </a:p>
          <a:p>
            <a:endParaRPr lang="en-US" sz="2800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5931E-7C5E-0743-AF19-1EA98AD1EC10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erelmu</a:t>
            </a:r>
            <a:r>
              <a:rPr lang="en-US" dirty="0" smtClean="0"/>
              <a:t> / WIRESHARK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 descr="Screen Shot 2016-10-17 at 14.13.18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1749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189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TRAFFIC MONITORING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8042276" cy="4675467"/>
          </a:xfrm>
        </p:spPr>
        <p:txBody>
          <a:bodyPr>
            <a:normAutofit/>
          </a:bodyPr>
          <a:lstStyle/>
          <a:p>
            <a:pPr lvl="1"/>
            <a:endParaRPr lang="de-DE" sz="2800" dirty="0"/>
          </a:p>
          <a:p>
            <a:pPr lvl="1"/>
            <a:endParaRPr lang="en-US" sz="2800" dirty="0"/>
          </a:p>
          <a:p>
            <a:endParaRPr lang="en-US" sz="2800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5931E-7C5E-0743-AF19-1EA98AD1EC10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erelmu</a:t>
            </a:r>
            <a:r>
              <a:rPr lang="en-US" dirty="0" smtClean="0"/>
              <a:t> / WIRESHARK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17</a:t>
            </a:fld>
            <a:endParaRPr lang="en-US"/>
          </a:p>
        </p:txBody>
      </p:sp>
      <p:pic>
        <p:nvPicPr>
          <p:cNvPr id="7" name="Picture 6" descr="Screen Shot 2016-10-17 at 14.17.23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7695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160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TRAFFIC MONITORING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8042276" cy="4675467"/>
          </a:xfrm>
        </p:spPr>
        <p:txBody>
          <a:bodyPr>
            <a:normAutofit/>
          </a:bodyPr>
          <a:lstStyle/>
          <a:p>
            <a:pPr lvl="1"/>
            <a:endParaRPr lang="de-DE" sz="2800" dirty="0"/>
          </a:p>
          <a:p>
            <a:pPr lvl="1"/>
            <a:endParaRPr lang="en-US" sz="2800" dirty="0"/>
          </a:p>
          <a:p>
            <a:endParaRPr lang="en-US" sz="2800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5931E-7C5E-0743-AF19-1EA98AD1EC10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erelmu</a:t>
            </a:r>
            <a:r>
              <a:rPr lang="en-US" dirty="0" smtClean="0"/>
              <a:t> / WIRESHARK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18</a:t>
            </a:fld>
            <a:endParaRPr lang="en-US"/>
          </a:p>
        </p:txBody>
      </p:sp>
      <p:pic>
        <p:nvPicPr>
          <p:cNvPr id="8" name="Picture 7" descr="Screen Shot 2016-10-17 at 14.19.18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1292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292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TRAFFIC MONITORING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8042276" cy="4675467"/>
          </a:xfrm>
        </p:spPr>
        <p:txBody>
          <a:bodyPr>
            <a:normAutofit/>
          </a:bodyPr>
          <a:lstStyle/>
          <a:p>
            <a:pPr lvl="1"/>
            <a:endParaRPr lang="de-DE" sz="2800" dirty="0"/>
          </a:p>
          <a:p>
            <a:pPr lvl="1"/>
            <a:endParaRPr lang="en-US" sz="2800" dirty="0"/>
          </a:p>
          <a:p>
            <a:endParaRPr lang="en-US" sz="2800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5931E-7C5E-0743-AF19-1EA98AD1EC10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erelmu</a:t>
            </a:r>
            <a:r>
              <a:rPr lang="en-US" dirty="0" smtClean="0"/>
              <a:t> / WIRESHARK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19</a:t>
            </a:fld>
            <a:endParaRPr lang="en-US"/>
          </a:p>
        </p:txBody>
      </p:sp>
      <p:pic>
        <p:nvPicPr>
          <p:cNvPr id="7" name="Picture 6" descr="Screen Shot 2016-10-17 at 14.25.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824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642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8042276" cy="4675467"/>
          </a:xfrm>
        </p:spPr>
        <p:txBody>
          <a:bodyPr>
            <a:normAutofit/>
          </a:bodyPr>
          <a:lstStyle/>
          <a:p>
            <a:r>
              <a:rPr lang="en-US" b="1" dirty="0" smtClean="0"/>
              <a:t>Introduction</a:t>
            </a:r>
          </a:p>
          <a:p>
            <a:pPr lvl="1"/>
            <a:r>
              <a:rPr lang="en-US" dirty="0" smtClean="0"/>
              <a:t>What is </a:t>
            </a:r>
            <a:r>
              <a:rPr lang="en-US" dirty="0" err="1" smtClean="0"/>
              <a:t>Wireshark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Building and Installing </a:t>
            </a:r>
            <a:r>
              <a:rPr lang="en-US" dirty="0" err="1" smtClean="0"/>
              <a:t>Wireshark</a:t>
            </a:r>
            <a:endParaRPr lang="en-US" dirty="0" smtClean="0"/>
          </a:p>
          <a:p>
            <a:r>
              <a:rPr lang="en-US" b="1" dirty="0" smtClean="0"/>
              <a:t>Traffic Monitoring</a:t>
            </a:r>
          </a:p>
          <a:p>
            <a:pPr lvl="1"/>
            <a:r>
              <a:rPr lang="en-US" dirty="0" smtClean="0"/>
              <a:t>Capturing Packets</a:t>
            </a:r>
          </a:p>
          <a:p>
            <a:pPr lvl="1"/>
            <a:r>
              <a:rPr lang="en-US" dirty="0" smtClean="0"/>
              <a:t>Analyzing Packets</a:t>
            </a:r>
          </a:p>
          <a:p>
            <a:pPr lvl="1"/>
            <a:r>
              <a:rPr lang="en-US" dirty="0" smtClean="0"/>
              <a:t>Filtering Packets etc.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5931E-7C5E-0743-AF19-1EA98AD1EC10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erelmu</a:t>
            </a:r>
            <a:r>
              <a:rPr lang="en-US" dirty="0" smtClean="0"/>
              <a:t> / WIRESHARK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065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br>
              <a:rPr lang="en-US" dirty="0" smtClean="0"/>
            </a:br>
            <a:r>
              <a:rPr lang="en-US" dirty="0" smtClean="0"/>
              <a:t>What is </a:t>
            </a:r>
            <a:r>
              <a:rPr lang="en-US" dirty="0" err="1" smtClean="0"/>
              <a:t>Wireshark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8042276" cy="467546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Network packet analyzer [1]</a:t>
            </a:r>
          </a:p>
          <a:p>
            <a:pPr lvl="1"/>
            <a:r>
              <a:rPr lang="en-US" dirty="0" smtClean="0"/>
              <a:t>Capture network packets</a:t>
            </a:r>
          </a:p>
          <a:p>
            <a:pPr lvl="1"/>
            <a:r>
              <a:rPr lang="en-US" dirty="0" smtClean="0"/>
              <a:t>Display that packet data as detailed as possible</a:t>
            </a:r>
          </a:p>
          <a:p>
            <a:r>
              <a:rPr lang="en-US" dirty="0" smtClean="0"/>
              <a:t>Some examples:</a:t>
            </a:r>
            <a:endParaRPr lang="en-US" dirty="0"/>
          </a:p>
          <a:p>
            <a:pPr lvl="1"/>
            <a:r>
              <a:rPr lang="en-US" dirty="0"/>
              <a:t>Network administrators use it to </a:t>
            </a:r>
            <a:r>
              <a:rPr lang="en-US" i="1" dirty="0"/>
              <a:t>troubleshoot network problems </a:t>
            </a:r>
            <a:endParaRPr lang="en-US" dirty="0"/>
          </a:p>
          <a:p>
            <a:pPr lvl="1"/>
            <a:r>
              <a:rPr lang="en-US" dirty="0"/>
              <a:t>Network security engineers use it to </a:t>
            </a:r>
            <a:r>
              <a:rPr lang="en-US" i="1" dirty="0"/>
              <a:t>examine security problems </a:t>
            </a:r>
            <a:endParaRPr lang="en-US" dirty="0"/>
          </a:p>
          <a:p>
            <a:pPr lvl="1"/>
            <a:r>
              <a:rPr lang="en-US" dirty="0"/>
              <a:t>Developers use it to </a:t>
            </a:r>
            <a:r>
              <a:rPr lang="en-US" i="1" dirty="0"/>
              <a:t>debug protocol implementations </a:t>
            </a:r>
            <a:endParaRPr lang="en-US" dirty="0"/>
          </a:p>
          <a:p>
            <a:pPr lvl="1"/>
            <a:r>
              <a:rPr lang="en-US" dirty="0"/>
              <a:t>People use it to </a:t>
            </a:r>
            <a:r>
              <a:rPr lang="en-US" i="1" dirty="0"/>
              <a:t>learn network protocol </a:t>
            </a:r>
            <a:r>
              <a:rPr lang="en-US" dirty="0"/>
              <a:t>internals</a:t>
            </a:r>
            <a:br>
              <a:rPr lang="en-US" dirty="0"/>
            </a:br>
            <a:endParaRPr lang="en-US" dirty="0"/>
          </a:p>
          <a:p>
            <a:pPr marL="349250" lvl="1" indent="0">
              <a:buNone/>
            </a:pPr>
            <a:r>
              <a:rPr lang="en-US" sz="1800" dirty="0" smtClean="0"/>
              <a:t>[1] </a:t>
            </a:r>
            <a:r>
              <a:rPr lang="en-US" sz="1800" dirty="0" err="1" smtClean="0"/>
              <a:t>Wireshark</a:t>
            </a:r>
            <a:r>
              <a:rPr lang="en-US" sz="1800" dirty="0" smtClean="0"/>
              <a:t> </a:t>
            </a:r>
            <a:r>
              <a:rPr lang="en-US" sz="1800" dirty="0"/>
              <a:t>U</a:t>
            </a:r>
            <a:r>
              <a:rPr lang="en-US" sz="1800" dirty="0" smtClean="0"/>
              <a:t>ser </a:t>
            </a:r>
            <a:r>
              <a:rPr lang="en-US" sz="1800" dirty="0"/>
              <a:t>G</a:t>
            </a:r>
            <a:r>
              <a:rPr lang="en-US" sz="1800" dirty="0" smtClean="0"/>
              <a:t>uide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5931E-7C5E-0743-AF19-1EA98AD1EC10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erelmu</a:t>
            </a:r>
            <a:r>
              <a:rPr lang="en-US" dirty="0" smtClean="0"/>
              <a:t> / WIRESHARK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7844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br>
              <a:rPr lang="en-US" dirty="0" smtClean="0"/>
            </a:br>
            <a:r>
              <a:rPr lang="en-US" dirty="0" smtClean="0"/>
              <a:t>What is </a:t>
            </a:r>
            <a:r>
              <a:rPr lang="en-US" dirty="0" err="1" smtClean="0"/>
              <a:t>Wireshark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8042276" cy="4675467"/>
          </a:xfrm>
        </p:spPr>
        <p:txBody>
          <a:bodyPr>
            <a:normAutofit/>
          </a:bodyPr>
          <a:lstStyle/>
          <a:p>
            <a:r>
              <a:rPr lang="en-US" sz="2800" dirty="0" err="1" smtClean="0"/>
              <a:t>Wireshark</a:t>
            </a:r>
            <a:r>
              <a:rPr lang="en-US" sz="2800" dirty="0" smtClean="0"/>
              <a:t> is not:</a:t>
            </a:r>
          </a:p>
          <a:p>
            <a:pPr lvl="1"/>
            <a:r>
              <a:rPr lang="en-US" sz="2400" dirty="0" smtClean="0"/>
              <a:t>An intrusion detection system</a:t>
            </a:r>
          </a:p>
          <a:p>
            <a:pPr lvl="1"/>
            <a:r>
              <a:rPr lang="en-US" sz="2400" dirty="0" smtClean="0"/>
              <a:t>Manipulate things on the networks,</a:t>
            </a:r>
          </a:p>
          <a:p>
            <a:pPr lvl="2"/>
            <a:r>
              <a:rPr lang="en-US" dirty="0" smtClean="0"/>
              <a:t>It </a:t>
            </a:r>
            <a:r>
              <a:rPr lang="en-US" dirty="0" err="1" smtClean="0"/>
              <a:t>willl</a:t>
            </a:r>
            <a:r>
              <a:rPr lang="en-US" dirty="0" smtClean="0"/>
              <a:t> only “measure” things from it</a:t>
            </a:r>
          </a:p>
          <a:p>
            <a:pPr lvl="2"/>
            <a:r>
              <a:rPr lang="en-US" dirty="0" smtClean="0"/>
              <a:t>It does not send packets on the network or do other active things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5931E-7C5E-0743-AF19-1EA98AD1EC10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erelmu</a:t>
            </a:r>
            <a:r>
              <a:rPr lang="en-US" dirty="0" smtClean="0"/>
              <a:t> / WIRESHARK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514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br>
              <a:rPr lang="en-US" dirty="0" smtClean="0"/>
            </a:br>
            <a:r>
              <a:rPr lang="en-US" dirty="0" smtClean="0"/>
              <a:t>Building and 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8042276" cy="4675467"/>
          </a:xfrm>
        </p:spPr>
        <p:txBody>
          <a:bodyPr>
            <a:normAutofit/>
          </a:bodyPr>
          <a:lstStyle/>
          <a:p>
            <a:r>
              <a:rPr lang="en-US" sz="2800" dirty="0" smtClean="0"/>
              <a:t>Microsoft Windows</a:t>
            </a:r>
          </a:p>
          <a:p>
            <a:r>
              <a:rPr lang="en-US" sz="2800" dirty="0" smtClean="0"/>
              <a:t>UNIX/Linux</a:t>
            </a:r>
          </a:p>
          <a:p>
            <a:pPr lvl="1"/>
            <a:r>
              <a:rPr lang="en-US" sz="2600" dirty="0" smtClean="0"/>
              <a:t>https</a:t>
            </a:r>
            <a:r>
              <a:rPr lang="en-US" sz="2600" dirty="0"/>
              <a:t>://</a:t>
            </a:r>
            <a:r>
              <a:rPr lang="en-US" sz="2600" dirty="0" err="1"/>
              <a:t>www.wireshark.org</a:t>
            </a:r>
            <a:r>
              <a:rPr lang="en-US" sz="2600" dirty="0"/>
              <a:t>/ </a:t>
            </a:r>
            <a:r>
              <a:rPr lang="en-US" sz="2600" dirty="0" err="1"/>
              <a:t>download.html</a:t>
            </a:r>
            <a:r>
              <a:rPr lang="en-US" sz="2600" dirty="0" smtClean="0"/>
              <a:t>.</a:t>
            </a:r>
          </a:p>
          <a:p>
            <a:pPr lvl="1"/>
            <a:r>
              <a:rPr lang="en-US" sz="2800" dirty="0" smtClean="0"/>
              <a:t>$ </a:t>
            </a:r>
            <a:r>
              <a:rPr lang="en-US" sz="2800" dirty="0"/>
              <a:t>tar </a:t>
            </a:r>
            <a:r>
              <a:rPr lang="en-US" sz="2800" dirty="0" err="1"/>
              <a:t>xaf</a:t>
            </a:r>
            <a:r>
              <a:rPr lang="en-US" sz="2800" dirty="0"/>
              <a:t> wireshark-2.4.5.tar.xz </a:t>
            </a:r>
            <a:endParaRPr lang="en-US" sz="2800" dirty="0" smtClean="0"/>
          </a:p>
          <a:p>
            <a:pPr lvl="1"/>
            <a:r>
              <a:rPr lang="de-DE" sz="2800" dirty="0"/>
              <a:t>$ cd wireshark-2.4.5 </a:t>
            </a:r>
          </a:p>
          <a:p>
            <a:pPr lvl="1"/>
            <a:r>
              <a:rPr lang="de-DE" sz="2800" dirty="0"/>
              <a:t>$ ./</a:t>
            </a:r>
            <a:r>
              <a:rPr lang="de-DE" sz="2800" dirty="0" err="1" smtClean="0"/>
              <a:t>configure</a:t>
            </a:r>
            <a:endParaRPr lang="de-DE" sz="2800" dirty="0"/>
          </a:p>
          <a:p>
            <a:pPr lvl="1"/>
            <a:r>
              <a:rPr lang="en-US" sz="2800" dirty="0" smtClean="0"/>
              <a:t>$ </a:t>
            </a:r>
            <a:r>
              <a:rPr lang="en-US" sz="2800" dirty="0"/>
              <a:t>make </a:t>
            </a:r>
          </a:p>
          <a:p>
            <a:pPr lvl="1"/>
            <a:r>
              <a:rPr lang="en-US" sz="2800" dirty="0"/>
              <a:t>$ make install </a:t>
            </a:r>
          </a:p>
          <a:p>
            <a:pPr lvl="1"/>
            <a:endParaRPr lang="de-DE" sz="2800" dirty="0"/>
          </a:p>
          <a:p>
            <a:pPr lvl="1"/>
            <a:endParaRPr lang="en-US" sz="2800" dirty="0"/>
          </a:p>
          <a:p>
            <a:endParaRPr lang="en-US" sz="2800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5931E-7C5E-0743-AF19-1EA98AD1EC10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erelmu</a:t>
            </a:r>
            <a:r>
              <a:rPr lang="en-US" dirty="0" smtClean="0"/>
              <a:t> / WIRESHARK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345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TRAFFIC MONITORING</a:t>
            </a:r>
            <a:br>
              <a:rPr lang="en-US" dirty="0" smtClean="0"/>
            </a:br>
            <a:r>
              <a:rPr lang="en-US" dirty="0" smtClean="0"/>
              <a:t>Capturing Packets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8042276" cy="4675467"/>
          </a:xfrm>
        </p:spPr>
        <p:txBody>
          <a:bodyPr>
            <a:normAutofit/>
          </a:bodyPr>
          <a:lstStyle/>
          <a:p>
            <a:pPr lvl="1"/>
            <a:endParaRPr lang="de-DE" sz="2800" dirty="0"/>
          </a:p>
          <a:p>
            <a:pPr lvl="1"/>
            <a:endParaRPr lang="en-US" sz="2800" dirty="0"/>
          </a:p>
          <a:p>
            <a:endParaRPr lang="en-US" sz="2800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5931E-7C5E-0743-AF19-1EA98AD1EC10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erelmu</a:t>
            </a:r>
            <a:r>
              <a:rPr lang="en-US" dirty="0" smtClean="0"/>
              <a:t> / WIRESHARK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 descr="Screen Shot 2016-10-17 at 13.22.21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622" y="838291"/>
            <a:ext cx="7900929" cy="493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0919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TRAFFIC MONITORING</a:t>
            </a:r>
            <a:br>
              <a:rPr lang="en-US" dirty="0" smtClean="0"/>
            </a:br>
            <a:r>
              <a:rPr lang="en-US" dirty="0" smtClean="0"/>
              <a:t>Capturing Packets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8042276" cy="4675467"/>
          </a:xfrm>
        </p:spPr>
        <p:txBody>
          <a:bodyPr>
            <a:normAutofit/>
          </a:bodyPr>
          <a:lstStyle/>
          <a:p>
            <a:pPr lvl="1"/>
            <a:endParaRPr lang="de-DE" sz="2800" dirty="0"/>
          </a:p>
          <a:p>
            <a:pPr lvl="1"/>
            <a:endParaRPr lang="en-US" sz="2800" dirty="0"/>
          </a:p>
          <a:p>
            <a:endParaRPr lang="en-US" sz="2800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5931E-7C5E-0743-AF19-1EA98AD1EC10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erelmu</a:t>
            </a:r>
            <a:r>
              <a:rPr lang="en-US" dirty="0" smtClean="0"/>
              <a:t> / WIRESHARK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6" descr="Screen Shot 2016-10-17 at 13.21.03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652" y="1530812"/>
            <a:ext cx="7441534" cy="465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499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TRAFFIC MONITORING</a:t>
            </a:r>
            <a:br>
              <a:rPr lang="en-US" dirty="0" smtClean="0"/>
            </a:br>
            <a:r>
              <a:rPr lang="en-US" dirty="0" smtClean="0"/>
              <a:t>Filtering Packets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8042276" cy="4675467"/>
          </a:xfrm>
        </p:spPr>
        <p:txBody>
          <a:bodyPr>
            <a:normAutofit/>
          </a:bodyPr>
          <a:lstStyle/>
          <a:p>
            <a:pPr lvl="1"/>
            <a:endParaRPr lang="de-DE" sz="2800" dirty="0"/>
          </a:p>
          <a:p>
            <a:pPr lvl="1"/>
            <a:endParaRPr lang="en-US" sz="2800" dirty="0"/>
          </a:p>
          <a:p>
            <a:endParaRPr lang="en-US" sz="2800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5931E-7C5E-0743-AF19-1EA98AD1EC10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erelmu</a:t>
            </a:r>
            <a:r>
              <a:rPr lang="en-US" dirty="0" smtClean="0"/>
              <a:t> / WIRESHARK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 7" descr="Screen Shot 2016-10-17 at 14.03.01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5803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973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TRAFFIC MONITORING</a:t>
            </a:r>
            <a:br>
              <a:rPr lang="en-US" dirty="0" smtClean="0"/>
            </a:br>
            <a:r>
              <a:rPr lang="en-US" dirty="0" smtClean="0"/>
              <a:t>Analyzing Packets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0"/>
            <a:ext cx="8042276" cy="4675467"/>
          </a:xfrm>
        </p:spPr>
        <p:txBody>
          <a:bodyPr>
            <a:normAutofit/>
          </a:bodyPr>
          <a:lstStyle/>
          <a:p>
            <a:pPr lvl="1"/>
            <a:endParaRPr lang="de-DE" sz="2800" dirty="0"/>
          </a:p>
          <a:p>
            <a:pPr lvl="1"/>
            <a:endParaRPr lang="en-US" sz="2800" dirty="0"/>
          </a:p>
          <a:p>
            <a:endParaRPr lang="en-US" sz="2800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5931E-7C5E-0743-AF19-1EA98AD1EC10}" type="datetime1">
              <a:rPr lang="tr-TR" smtClean="0"/>
              <a:t>26/09/17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erelmu</a:t>
            </a:r>
            <a:r>
              <a:rPr lang="en-US" dirty="0" smtClean="0"/>
              <a:t> / WIRESHARK TUTORIAL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9</a:t>
            </a:fld>
            <a:endParaRPr lang="en-US"/>
          </a:p>
        </p:txBody>
      </p:sp>
      <p:pic>
        <p:nvPicPr>
          <p:cNvPr id="8" name="Picture 7" descr="Screen Shot 2016-10-17 at 14.00.59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2988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973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1037</TotalTime>
  <Words>456</Words>
  <Application>Microsoft Macintosh PowerPoint</Application>
  <PresentationFormat>On-screen Show (4:3)</PresentationFormat>
  <Paragraphs>185</Paragraphs>
  <Slides>19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Breeze</vt:lpstr>
      <vt:lpstr>BLG 433E  COMPUTER COMMUNICATIONS: WIRESHARK TUTORIAL</vt:lpstr>
      <vt:lpstr>OUTLINE</vt:lpstr>
      <vt:lpstr>INTRODUCTION What is Wireshark?</vt:lpstr>
      <vt:lpstr>INTRODUCTION What is Wireshark?</vt:lpstr>
      <vt:lpstr>INTRODUCTION Building and Installation</vt:lpstr>
      <vt:lpstr>TRAFFIC MONITORING Capturing Packets</vt:lpstr>
      <vt:lpstr>TRAFFIC MONITORING Capturing Packets</vt:lpstr>
      <vt:lpstr>TRAFFIC MONITORING Filtering Packets</vt:lpstr>
      <vt:lpstr>TRAFFIC MONITORING Analyzing Packets</vt:lpstr>
      <vt:lpstr>TRAFFIC MONITORING Filtering Packets</vt:lpstr>
      <vt:lpstr>TRAFFIC MONITORING Filtering Packets</vt:lpstr>
      <vt:lpstr>TRAFFIC MONITORING Filtering Packets</vt:lpstr>
      <vt:lpstr>TRAFFIC MONITORING Filtering Packets</vt:lpstr>
      <vt:lpstr>TRAFFIC MONITORING </vt:lpstr>
      <vt:lpstr>TRAFFIC MONITORING </vt:lpstr>
      <vt:lpstr>TRAFFIC MONITORING </vt:lpstr>
      <vt:lpstr>TRAFFIC MONITORING </vt:lpstr>
      <vt:lpstr>TRAFFIC MONITORING </vt:lpstr>
      <vt:lpstr>TRAFFIC MONITORING </vt:lpstr>
    </vt:vector>
  </TitlesOfParts>
  <Company>itu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Müge EREL</dc:creator>
  <cp:lastModifiedBy>Müge EREL</cp:lastModifiedBy>
  <cp:revision>165</cp:revision>
  <dcterms:created xsi:type="dcterms:W3CDTF">2015-03-04T15:06:47Z</dcterms:created>
  <dcterms:modified xsi:type="dcterms:W3CDTF">2017-09-26T07:47:16Z</dcterms:modified>
</cp:coreProperties>
</file>

<file path=docProps/thumbnail.jpeg>
</file>